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30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480867"/>
            <a:ext cx="24480361" cy="1378673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0799268"/>
            <a:ext cx="21600319" cy="9560876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46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5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08343"/>
            <a:ext cx="6210092" cy="335593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08343"/>
            <a:ext cx="18270270" cy="335593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09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98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9872559"/>
            <a:ext cx="24840367" cy="16472575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6500971"/>
            <a:ext cx="24840367" cy="8662538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82000"/>
                  </a:schemeClr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82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91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541716"/>
            <a:ext cx="12240181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541716"/>
            <a:ext cx="12240181" cy="25125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7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08352"/>
            <a:ext cx="24840367" cy="7654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707549"/>
            <a:ext cx="12183928" cy="475752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465069"/>
            <a:ext cx="12183928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707549"/>
            <a:ext cx="12243932" cy="475752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465069"/>
            <a:ext cx="12243932" cy="2127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47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41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2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40012"/>
            <a:ext cx="9288887" cy="9240044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701703"/>
            <a:ext cx="14580215" cy="28141800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1880056"/>
            <a:ext cx="9288887" cy="2200927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86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40012"/>
            <a:ext cx="9288887" cy="9240044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701703"/>
            <a:ext cx="14580215" cy="28141800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1880056"/>
            <a:ext cx="9288887" cy="2200927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63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08352"/>
            <a:ext cx="24840367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541716"/>
            <a:ext cx="24840367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696870-A03F-4F0A-BF15-614096D00E14}" type="datetimeFigureOut">
              <a:rPr lang="it-IT" smtClean="0"/>
              <a:t>10/04/2025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6703516"/>
            <a:ext cx="9720143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EE5E83-666D-46F2-983D-DEE809E192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14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0576A0-D7B4-8917-2640-F7C0A7093384}"/>
              </a:ext>
            </a:extLst>
          </p:cNvPr>
          <p:cNvSpPr txBox="1"/>
          <p:nvPr/>
        </p:nvSpPr>
        <p:spPr>
          <a:xfrm>
            <a:off x="203200" y="2390936"/>
            <a:ext cx="721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or your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institutiosn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3ED5F6-BE62-96EE-FAF4-A906934E6B3E}"/>
              </a:ext>
            </a:extLst>
          </p:cNvPr>
          <p:cNvSpPr/>
          <p:nvPr/>
        </p:nvSpPr>
        <p:spPr>
          <a:xfrm>
            <a:off x="26256634" y="240268"/>
            <a:ext cx="2160000" cy="2520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0E17E0-2396-051C-2A56-B468D33D8177}"/>
              </a:ext>
            </a:extLst>
          </p:cNvPr>
          <p:cNvSpPr txBox="1"/>
          <p:nvPr/>
        </p:nvSpPr>
        <p:spPr>
          <a:xfrm>
            <a:off x="26256634" y="686404"/>
            <a:ext cx="254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the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349A7AB-7E0A-4964-9E89-7181D3311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89" y="240268"/>
            <a:ext cx="4598298" cy="193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11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Personalizzato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Presentazione standard di PowerPoint</vt:lpstr>
    </vt:vector>
  </TitlesOfParts>
  <Company>Fondazione Edmund Mach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Gerardo Puopolo</dc:creator>
  <cp:lastModifiedBy>Utente</cp:lastModifiedBy>
  <cp:revision>3</cp:revision>
  <dcterms:created xsi:type="dcterms:W3CDTF">2024-07-19T16:07:38Z</dcterms:created>
  <dcterms:modified xsi:type="dcterms:W3CDTF">2025-04-10T09:50:50Z</dcterms:modified>
</cp:coreProperties>
</file>